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ife Savers" panose="020B0604020202020204" charset="0"/>
      <p:regular r:id="rId11"/>
      <p:bold r:id="rId12"/>
    </p:embeddedFont>
    <p:embeddedFont>
      <p:font typeface="Life Savers ExtraBold" panose="020B0604020202020204" charset="0"/>
      <p:bold r:id="rId13"/>
    </p:embeddedFont>
    <p:embeddedFont>
      <p:font typeface="Norica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9F82F-799C-4350-610C-30137FA389A4}" v="56" dt="2022-12-05T19:23:12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ace, Brynn" userId="S::wallaceb@leonschools.net::0fe14c5e-5b61-468a-92e6-36116e8562ab" providerId="AD" clId="Web-{85E9F82F-799C-4350-610C-30137FA389A4}"/>
    <pc:docChg chg="modSld">
      <pc:chgData name="Wallace, Brynn" userId="S::wallaceb@leonschools.net::0fe14c5e-5b61-468a-92e6-36116e8562ab" providerId="AD" clId="Web-{85E9F82F-799C-4350-610C-30137FA389A4}" dt="2022-12-05T19:23:12.558" v="54" actId="20577"/>
      <pc:docMkLst>
        <pc:docMk/>
      </pc:docMkLst>
      <pc:sldChg chg="modSp">
        <pc:chgData name="Wallace, Brynn" userId="S::wallaceb@leonschools.net::0fe14c5e-5b61-468a-92e6-36116e8562ab" providerId="AD" clId="Web-{85E9F82F-799C-4350-610C-30137FA389A4}" dt="2022-12-05T19:23:12.558" v="54" actId="20577"/>
        <pc:sldMkLst>
          <pc:docMk/>
          <pc:sldMk cId="0" sldId="256"/>
        </pc:sldMkLst>
        <pc:spChg chg="mod">
          <ac:chgData name="Wallace, Brynn" userId="S::wallaceb@leonschools.net::0fe14c5e-5b61-468a-92e6-36116e8562ab" providerId="AD" clId="Web-{85E9F82F-799C-4350-610C-30137FA389A4}" dt="2022-12-05T19:23:12.558" v="54" actId="20577"/>
          <ac:spMkLst>
            <pc:docMk/>
            <pc:sldMk cId="0" sldId="256"/>
            <ac:spMk id="129" creationId="{00000000-0000-0000-0000-000000000000}"/>
          </ac:spMkLst>
        </pc:spChg>
      </pc:sldChg>
    </pc:docChg>
  </pc:docChgLst>
  <pc:docChgLst>
    <pc:chgData name="Wallace, Brynn" userId="0fe14c5e-5b61-468a-92e6-36116e8562ab" providerId="ADAL" clId="{479F9F34-CE2F-4FD0-972B-CEC11D38D646}"/>
    <pc:docChg chg="modSld">
      <pc:chgData name="Wallace, Brynn" userId="0fe14c5e-5b61-468a-92e6-36116e8562ab" providerId="ADAL" clId="{479F9F34-CE2F-4FD0-972B-CEC11D38D646}" dt="2022-11-21T17:29:18.867" v="16"/>
      <pc:docMkLst>
        <pc:docMk/>
      </pc:docMkLst>
      <pc:sldChg chg="modSp">
        <pc:chgData name="Wallace, Brynn" userId="0fe14c5e-5b61-468a-92e6-36116e8562ab" providerId="ADAL" clId="{479F9F34-CE2F-4FD0-972B-CEC11D38D646}" dt="2022-11-21T17:29:18.867" v="16"/>
        <pc:sldMkLst>
          <pc:docMk/>
          <pc:sldMk cId="0" sldId="256"/>
        </pc:sldMkLst>
        <pc:picChg chg="mod">
          <ac:chgData name="Wallace, Brynn" userId="0fe14c5e-5b61-468a-92e6-36116e8562ab" providerId="ADAL" clId="{479F9F34-CE2F-4FD0-972B-CEC11D38D646}" dt="2022-11-21T17:29:18.867" v="16"/>
          <ac:picMkLst>
            <pc:docMk/>
            <pc:sldMk cId="0" sldId="256"/>
            <ac:picMk id="144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7:29:06.944" v="15"/>
          <ac:picMkLst>
            <pc:docMk/>
            <pc:sldMk cId="0" sldId="256"/>
            <ac:picMk id="145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7:28:50.542" v="14"/>
          <ac:picMkLst>
            <pc:docMk/>
            <pc:sldMk cId="0" sldId="256"/>
            <ac:picMk id="146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7:28:07.038" v="12"/>
          <ac:picMkLst>
            <pc:docMk/>
            <pc:sldMk cId="0" sldId="256"/>
            <ac:picMk id="147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7:27:40.312" v="11"/>
          <ac:picMkLst>
            <pc:docMk/>
            <pc:sldMk cId="0" sldId="256"/>
            <ac:picMk id="148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7:27:20.416" v="10"/>
          <ac:picMkLst>
            <pc:docMk/>
            <pc:sldMk cId="0" sldId="256"/>
            <ac:picMk id="149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7:26:30.423" v="9"/>
          <ac:picMkLst>
            <pc:docMk/>
            <pc:sldMk cId="0" sldId="256"/>
            <ac:picMk id="150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6:12:07.752" v="8"/>
          <ac:picMkLst>
            <pc:docMk/>
            <pc:sldMk cId="0" sldId="256"/>
            <ac:picMk id="151" creationId="{00000000-0000-0000-0000-000000000000}"/>
          </ac:picMkLst>
        </pc:picChg>
        <pc:picChg chg="mod">
          <ac:chgData name="Wallace, Brynn" userId="0fe14c5e-5b61-468a-92e6-36116e8562ab" providerId="ADAL" clId="{479F9F34-CE2F-4FD0-972B-CEC11D38D646}" dt="2022-11-21T17:28:29.202" v="13"/>
          <ac:picMkLst>
            <pc:docMk/>
            <pc:sldMk cId="0" sldId="256"/>
            <ac:picMk id="15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08" y="377969"/>
            <a:ext cx="8596747" cy="4824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13"/>
          <p:cNvGrpSpPr/>
          <p:nvPr/>
        </p:nvGrpSpPr>
        <p:grpSpPr>
          <a:xfrm>
            <a:off x="11102" y="496495"/>
            <a:ext cx="265929" cy="4537027"/>
            <a:chOff x="14803" y="509594"/>
            <a:chExt cx="354572" cy="6049369"/>
          </a:xfrm>
        </p:grpSpPr>
        <p:sp>
          <p:nvSpPr>
            <p:cNvPr id="53" name="Google Shape;53;p13"/>
            <p:cNvSpPr/>
            <p:nvPr/>
          </p:nvSpPr>
          <p:spPr>
            <a:xfrm rot="-5400000">
              <a:off x="212190" y="4229001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 rot="-5400000">
              <a:off x="202528" y="3522445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 rot="-5400000">
              <a:off x="212190" y="2773994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 rot="-5400000">
              <a:off x="202528" y="2008512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 rot="-5400000">
              <a:off x="209413" y="1254318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 rot="-5400000">
              <a:off x="145526" y="3533621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 rot="-5400000">
              <a:off x="142011" y="3465841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 rot="-5400000">
              <a:off x="142010" y="2779522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 rot="-5400000">
              <a:off x="145526" y="2711742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 rot="-5400000">
              <a:off x="142011" y="2023759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 rot="-5400000">
              <a:off x="138496" y="1955979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rot="-5400000">
              <a:off x="145526" y="1269659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 rot="-5400000">
              <a:off x="142011" y="1201880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 rot="-5400000">
              <a:off x="199752" y="502994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Norican"/>
                <a:ea typeface="Norican"/>
                <a:cs typeface="Norican"/>
                <a:sym typeface="Norican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 rot="-5400000">
              <a:off x="145526" y="505983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Norican"/>
                <a:ea typeface="Norican"/>
                <a:cs typeface="Norican"/>
                <a:sym typeface="Norican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 rot="-5400000">
              <a:off x="142011" y="438203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Norican"/>
                <a:ea typeface="Norican"/>
                <a:cs typeface="Norican"/>
                <a:sym typeface="Norican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 rot="-5400000">
              <a:off x="127952" y="4238477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>
              <a:off x="131468" y="4170697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 rot="-5400000">
              <a:off x="209413" y="3860455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 rot="-5400000">
              <a:off x="199752" y="3160771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 rot="-5400000">
              <a:off x="209413" y="2405449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 rot="-5400000">
              <a:off x="199752" y="1653709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 rot="-5400000">
              <a:off x="206636" y="885772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 rot="-5400000">
              <a:off x="142862" y="3165075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 rot="-5400000">
              <a:off x="139348" y="3097296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 rot="-5400000">
              <a:off x="139346" y="2410976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rot="-5400000">
              <a:off x="142862" y="2343196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 rot="-5400000">
              <a:off x="139348" y="1655213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 rot="-5400000">
              <a:off x="135833" y="1587433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 rot="-5400000">
              <a:off x="142862" y="901114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 rot="-5400000">
              <a:off x="139348" y="833334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Norican"/>
                <a:ea typeface="Norican"/>
                <a:cs typeface="Norican"/>
                <a:sym typeface="Norican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 rot="-5400000">
              <a:off x="125288" y="3869932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-5400000">
              <a:off x="128804" y="3802152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 rot="-5400000">
              <a:off x="213075" y="4576386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 rot="-5400000">
              <a:off x="128801" y="4585862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-5400000">
              <a:off x="132317" y="4518083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rot="-5400000">
              <a:off x="197793" y="6064653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rot="-5400000">
              <a:off x="207455" y="5316202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rot="-5400000">
              <a:off x="140791" y="6075829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rot="-5400000">
              <a:off x="137276" y="6008049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-5400000">
              <a:off x="137275" y="5321730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rot="-5400000">
              <a:off x="140791" y="5253950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rot="-5400000">
              <a:off x="204678" y="6402663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195017" y="5702979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204678" y="4947657"/>
              <a:ext cx="149700" cy="1629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138127" y="5707283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134613" y="5639504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 rot="-5400000">
              <a:off x="134611" y="4953184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 rot="-5400000">
              <a:off x="138127" y="4885404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 rot="-5400000">
              <a:off x="120553" y="6412140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 rot="-5400000">
              <a:off x="124069" y="6344360"/>
              <a:ext cx="23100" cy="23460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4" name="Google Shape;104;p13" descr="Imagen que contiene monitor, fo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034386" y="1281546"/>
            <a:ext cx="4597113" cy="299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1979044" y="2224013"/>
            <a:ext cx="48465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100" b="1"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onschools.net/site/handlers/filedownload.ashx?moduleinstanceid=128084&amp;dataid=189898&amp;FileName=Topics.pdf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www.leonschools.net/site/handlers/filedownload.ashx?moduleinstanceid=128084&amp;dataid=189904&amp;FileName=Data%20Analysis.pdf" TargetMode="External"/><Relationship Id="rId26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hyperlink" Target="https://www.leonschools.net/site/handlers/filedownload.ashx?moduleinstanceid=128084&amp;dataid=189900&amp;FileName=Hypothesis.pdf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leonschools.net/site/handlers/filedownload.ashx?moduleinstanceid=128084&amp;dataid=189903&amp;FileName=Experiment.pdf" TargetMode="External"/><Relationship Id="rId20" Type="http://schemas.openxmlformats.org/officeDocument/2006/relationships/hyperlink" Target="https://www.leonschools.net/site/handlers/filedownload.ashx?moduleinstanceid=128084&amp;dataid=189905&amp;FileName=Conclusio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hyperlink" Target="https://www.leonschools.net/site/handlers/filedownload.ashx?moduleinstanceid=128084&amp;dataid=189901&amp;FileName=Materials.pdf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hyperlink" Target="https://www.leonschools.net/site/handlers/filedownload.ashx?moduleinstanceid=128084&amp;dataid=189899&amp;FileName=Background%20Research.pdf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hyperlink" Target="https://www.leonschools.net/site/handlers/filedownload.ashx?moduleinstanceid=128084&amp;dataid=189902&amp;FileName=Procedure.pdf" TargetMode="External"/><Relationship Id="rId22" Type="http://schemas.openxmlformats.org/officeDocument/2006/relationships/hyperlink" Target="https://wehavekids.com/education/How-to-do-a-Great-Science-Fair-Project-and-Bo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2063875" y="905700"/>
            <a:ext cx="1307700" cy="1262700"/>
          </a:xfrm>
          <a:prstGeom prst="ellipse">
            <a:avLst/>
          </a:prstGeom>
          <a:solidFill>
            <a:srgbClr val="F3F3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A61C00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3439950" y="905700"/>
            <a:ext cx="1252800" cy="1262700"/>
          </a:xfrm>
          <a:prstGeom prst="ellipse">
            <a:avLst/>
          </a:prstGeom>
          <a:solidFill>
            <a:srgbClr val="A2C4C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A61C00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b="36748"/>
          <a:stretch/>
        </p:blipFill>
        <p:spPr>
          <a:xfrm rot="5400000">
            <a:off x="5410474" y="1363875"/>
            <a:ext cx="4790551" cy="2415750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14"/>
          <p:cNvSpPr/>
          <p:nvPr/>
        </p:nvSpPr>
        <p:spPr>
          <a:xfrm>
            <a:off x="687803" y="2307363"/>
            <a:ext cx="1252800" cy="1262700"/>
          </a:xfrm>
          <a:prstGeom prst="ellipse">
            <a:avLst/>
          </a:prstGeom>
          <a:solidFill>
            <a:srgbClr val="F3F3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2063881" y="3709050"/>
            <a:ext cx="1252800" cy="1262700"/>
          </a:xfrm>
          <a:prstGeom prst="ellipse">
            <a:avLst/>
          </a:prstGeom>
          <a:solidFill>
            <a:srgbClr val="F3F3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439950" y="2307363"/>
            <a:ext cx="1252800" cy="1262700"/>
          </a:xfrm>
          <a:prstGeom prst="ellipse">
            <a:avLst/>
          </a:prstGeom>
          <a:solidFill>
            <a:srgbClr val="F3F3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687803" y="3709050"/>
            <a:ext cx="1252800" cy="1262700"/>
          </a:xfrm>
          <a:prstGeom prst="ellipse">
            <a:avLst/>
          </a:prstGeom>
          <a:solidFill>
            <a:srgbClr val="A2C4C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687800" y="905700"/>
            <a:ext cx="1307700" cy="1262700"/>
          </a:xfrm>
          <a:prstGeom prst="ellipse">
            <a:avLst/>
          </a:prstGeom>
          <a:solidFill>
            <a:srgbClr val="A2C4C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>
              <a:solidFill>
                <a:srgbClr val="CC4125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2063881" y="2307363"/>
            <a:ext cx="1252800" cy="1262700"/>
          </a:xfrm>
          <a:prstGeom prst="ellipse">
            <a:avLst/>
          </a:prstGeom>
          <a:solidFill>
            <a:srgbClr val="A2C4C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3439950" y="3709050"/>
            <a:ext cx="1252800" cy="1262700"/>
          </a:xfrm>
          <a:prstGeom prst="ellipse">
            <a:avLst/>
          </a:prstGeom>
          <a:solidFill>
            <a:srgbClr val="A2C4C9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6597825" y="176475"/>
            <a:ext cx="24156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0000"/>
                </a:solidFill>
                <a:latin typeface="Life Savers"/>
                <a:ea typeface="Life Savers"/>
                <a:cs typeface="Life Savers"/>
                <a:sym typeface="Life Savers"/>
              </a:rPr>
              <a:t>Science Fair Due Dates</a:t>
            </a:r>
            <a:endParaRPr sz="1900" b="1">
              <a:solidFill>
                <a:srgbClr val="F3F3F3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234150" y="72225"/>
            <a:ext cx="6194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Life Savers"/>
                <a:ea typeface="Life Savers"/>
                <a:cs typeface="Life Savers"/>
                <a:sym typeface="Life Savers"/>
              </a:rPr>
              <a:t> </a:t>
            </a:r>
            <a:endParaRPr sz="370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2242375" y="927500"/>
            <a:ext cx="8898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746600" y="946950"/>
            <a:ext cx="11940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760963" y="2321125"/>
            <a:ext cx="11064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815114" y="3803238"/>
            <a:ext cx="9981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2245375" y="3803250"/>
            <a:ext cx="9981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134075" y="2365363"/>
            <a:ext cx="11064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3631675" y="2274025"/>
            <a:ext cx="8898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6597825" y="905700"/>
            <a:ext cx="24156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F3F3F3"/>
              </a:buClr>
              <a:buSzPts val="1500"/>
              <a:buFont typeface="Life Savers"/>
              <a:buChar char="★"/>
            </a:pPr>
            <a:r>
              <a:rPr lang="en" sz="1500" b="1" dirty="0">
                <a:solidFill>
                  <a:srgbClr val="F3F3F3"/>
                </a:solidFill>
                <a:latin typeface="Life Savers"/>
                <a:ea typeface="Life Savers"/>
                <a:cs typeface="Life Savers"/>
                <a:sym typeface="Life Savers"/>
              </a:rPr>
              <a:t>12/6 - Topic Ideas</a:t>
            </a:r>
          </a:p>
          <a:p>
            <a:pPr marL="457200" indent="-323850">
              <a:buClr>
                <a:srgbClr val="F3F3F3"/>
              </a:buClr>
              <a:buSzPts val="1500"/>
              <a:buFont typeface="Life Savers"/>
              <a:buChar char="★"/>
            </a:pPr>
            <a:r>
              <a:rPr lang="en" sz="1500" b="1" dirty="0">
                <a:solidFill>
                  <a:srgbClr val="F3F3F3"/>
                </a:solidFill>
                <a:latin typeface="Life Savers"/>
                <a:ea typeface="Life Savers"/>
                <a:cs typeface="Life Savers"/>
              </a:rPr>
              <a:t>12/6 - Final Topic</a:t>
            </a:r>
          </a:p>
          <a:p>
            <a:pPr marL="457200" indent="-323850">
              <a:buClr>
                <a:srgbClr val="F3F3F3"/>
              </a:buClr>
              <a:buSzPts val="1500"/>
              <a:buFont typeface="Life Savers"/>
              <a:buChar char="★"/>
            </a:pPr>
            <a:r>
              <a:rPr lang="en" sz="1500" b="1" dirty="0">
                <a:solidFill>
                  <a:srgbClr val="F3F3F3"/>
                </a:solidFill>
                <a:latin typeface="Life Savers"/>
                <a:ea typeface="Life Savers"/>
                <a:cs typeface="Life Savers"/>
              </a:rPr>
              <a:t>12/13 - Background Paper</a:t>
            </a:r>
          </a:p>
          <a:p>
            <a:pPr marL="457200" indent="-323850">
              <a:buClr>
                <a:srgbClr val="F3F3F3"/>
              </a:buClr>
              <a:buSzPts val="1500"/>
              <a:buFont typeface="Life Savers"/>
              <a:buChar char="★"/>
            </a:pPr>
            <a:r>
              <a:rPr lang="en" sz="1500" b="1" dirty="0">
                <a:solidFill>
                  <a:srgbClr val="F3F3F3"/>
                </a:solidFill>
                <a:latin typeface="Life Savers"/>
                <a:ea typeface="Life Savers"/>
                <a:cs typeface="Life Savers"/>
              </a:rPr>
              <a:t>12/13 - Hypothesis</a:t>
            </a:r>
          </a:p>
          <a:p>
            <a:pPr marL="457200" indent="-323850">
              <a:buClr>
                <a:srgbClr val="F3F3F3"/>
              </a:buClr>
              <a:buSzPts val="1500"/>
              <a:buFont typeface="Life Savers"/>
              <a:buChar char="★"/>
            </a:pPr>
            <a:r>
              <a:rPr lang="en" sz="1500" b="1" dirty="0">
                <a:solidFill>
                  <a:srgbClr val="F3F3F3"/>
                </a:solidFill>
                <a:latin typeface="Life Savers"/>
                <a:ea typeface="Life Savers"/>
                <a:cs typeface="Life Savers"/>
              </a:rPr>
              <a:t>1/24 - Materials List</a:t>
            </a:r>
          </a:p>
          <a:p>
            <a:pPr marL="457200" indent="-323850">
              <a:buClr>
                <a:srgbClr val="F3F3F3"/>
              </a:buClr>
              <a:buSzPts val="1500"/>
              <a:buFont typeface="Life Savers"/>
              <a:buChar char="★"/>
            </a:pPr>
            <a:r>
              <a:rPr lang="en" sz="1500" b="1" dirty="0">
                <a:solidFill>
                  <a:srgbClr val="F3F3F3"/>
                </a:solidFill>
                <a:latin typeface="Life Savers"/>
                <a:ea typeface="Life Savers"/>
                <a:cs typeface="Life Savers"/>
              </a:rPr>
              <a:t>1/24 - Procedure</a:t>
            </a:r>
          </a:p>
          <a:p>
            <a:pPr marL="457200" indent="-323850">
              <a:buClr>
                <a:srgbClr val="F3F3F3"/>
              </a:buClr>
              <a:buSzPts val="1500"/>
              <a:buFont typeface="Life Savers"/>
              <a:buChar char="★"/>
            </a:pPr>
            <a:r>
              <a:rPr lang="en" sz="1500" b="1" dirty="0">
                <a:solidFill>
                  <a:srgbClr val="F3F3F3"/>
                </a:solidFill>
                <a:latin typeface="Life Savers"/>
                <a:ea typeface="Life Savers"/>
                <a:cs typeface="Life Savers"/>
              </a:rPr>
              <a:t>2/15 - Final Project Due</a:t>
            </a:r>
          </a:p>
        </p:txBody>
      </p:sp>
      <p:sp>
        <p:nvSpPr>
          <p:cNvPr id="130" name="Google Shape;130;p14"/>
          <p:cNvSpPr txBox="1"/>
          <p:nvPr/>
        </p:nvSpPr>
        <p:spPr>
          <a:xfrm>
            <a:off x="3631850" y="3709050"/>
            <a:ext cx="8898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id="131" name="Google Shape;13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4800" y="176463"/>
            <a:ext cx="1428750" cy="105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4"/>
          <p:cNvGrpSpPr/>
          <p:nvPr/>
        </p:nvGrpSpPr>
        <p:grpSpPr>
          <a:xfrm>
            <a:off x="3640525" y="1392875"/>
            <a:ext cx="3790950" cy="3790950"/>
            <a:chOff x="2466400" y="470975"/>
            <a:chExt cx="3790950" cy="3790950"/>
          </a:xfrm>
        </p:grpSpPr>
        <p:pic>
          <p:nvPicPr>
            <p:cNvPr id="133" name="Google Shape;133;p14" descr="Bitmoji Image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466400" y="470975"/>
              <a:ext cx="3790950" cy="3790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02775" y="2507275"/>
              <a:ext cx="331200" cy="3572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14"/>
          <p:cNvSpPr txBox="1"/>
          <p:nvPr/>
        </p:nvSpPr>
        <p:spPr>
          <a:xfrm>
            <a:off x="1008950" y="1033800"/>
            <a:ext cx="6693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Topic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2141488" y="976500"/>
            <a:ext cx="125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Background Research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540275" y="1014875"/>
            <a:ext cx="1167866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Hypothesis</a:t>
            </a:r>
            <a:endParaRPr dirty="0"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2137075" y="2447175"/>
            <a:ext cx="1106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Procedure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3439950" y="2510350"/>
            <a:ext cx="119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Experiment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687800" y="3709038"/>
            <a:ext cx="12528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Data Analysis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3513175" y="3781975"/>
            <a:ext cx="110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570150" y="3781975"/>
            <a:ext cx="1106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Examples 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2173675" y="3803250"/>
            <a:ext cx="1106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Conclusion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pic>
        <p:nvPicPr>
          <p:cNvPr id="144" name="Google Shape;144;p1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9541" y="1340079"/>
            <a:ext cx="669300" cy="6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40972" y="1514226"/>
            <a:ext cx="492600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11288" y="1425575"/>
            <a:ext cx="424075" cy="6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55625" y="2828041"/>
            <a:ext cx="669300" cy="67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642875" y="2888341"/>
            <a:ext cx="846927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17399" y="4261063"/>
            <a:ext cx="669300" cy="56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355625" y="4159975"/>
            <a:ext cx="669300" cy="76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702291" y="4134216"/>
            <a:ext cx="669300" cy="6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/>
          <p:nvPr/>
        </p:nvSpPr>
        <p:spPr>
          <a:xfrm>
            <a:off x="761000" y="2510350"/>
            <a:ext cx="1106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Materials</a:t>
            </a:r>
            <a:endParaRPr>
              <a:solidFill>
                <a:srgbClr val="CC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pic>
        <p:nvPicPr>
          <p:cNvPr id="153" name="Google Shape;153;p14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72073" y="2876811"/>
            <a:ext cx="562750" cy="5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354675" y="27100"/>
            <a:ext cx="2726112" cy="8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f3e57cc4-3319-4a68-9356-bb97de003c7a" xsi:nil="true"/>
    <Has_Teacher_Only_SectionGroup xmlns="f3e57cc4-3319-4a68-9356-bb97de003c7a" xsi:nil="true"/>
    <Owner xmlns="f3e57cc4-3319-4a68-9356-bb97de003c7a">
      <UserInfo>
        <DisplayName/>
        <AccountId xsi:nil="true"/>
        <AccountType/>
      </UserInfo>
    </Owner>
    <Students xmlns="f3e57cc4-3319-4a68-9356-bb97de003c7a">
      <UserInfo>
        <DisplayName/>
        <AccountId xsi:nil="true"/>
        <AccountType/>
      </UserInfo>
    </Students>
    <Invited_Teachers xmlns="f3e57cc4-3319-4a68-9356-bb97de003c7a" xsi:nil="true"/>
    <Invited_Students xmlns="f3e57cc4-3319-4a68-9356-bb97de003c7a" xsi:nil="true"/>
    <CultureName xmlns="f3e57cc4-3319-4a68-9356-bb97de003c7a" xsi:nil="true"/>
    <Distribution_Groups xmlns="f3e57cc4-3319-4a68-9356-bb97de003c7a" xsi:nil="true"/>
    <TeamsChannelId xmlns="f3e57cc4-3319-4a68-9356-bb97de003c7a" xsi:nil="true"/>
    <_activity xmlns="f3e57cc4-3319-4a68-9356-bb97de003c7a" xsi:nil="true"/>
    <Math_Settings xmlns="f3e57cc4-3319-4a68-9356-bb97de003c7a" xsi:nil="true"/>
    <Teachers xmlns="f3e57cc4-3319-4a68-9356-bb97de003c7a">
      <UserInfo>
        <DisplayName/>
        <AccountId xsi:nil="true"/>
        <AccountType/>
      </UserInfo>
    </Teachers>
    <AppVersion xmlns="f3e57cc4-3319-4a68-9356-bb97de003c7a" xsi:nil="true"/>
    <LMS_Mappings xmlns="f3e57cc4-3319-4a68-9356-bb97de003c7a" xsi:nil="true"/>
    <Self_Registration_Enabled xmlns="f3e57cc4-3319-4a68-9356-bb97de003c7a" xsi:nil="true"/>
    <FolderType xmlns="f3e57cc4-3319-4a68-9356-bb97de003c7a" xsi:nil="true"/>
    <IsNotebookLocked xmlns="f3e57cc4-3319-4a68-9356-bb97de003c7a" xsi:nil="true"/>
    <DefaultSectionNames xmlns="f3e57cc4-3319-4a68-9356-bb97de003c7a" xsi:nil="true"/>
    <Templates xmlns="f3e57cc4-3319-4a68-9356-bb97de003c7a" xsi:nil="true"/>
    <NotebookType xmlns="f3e57cc4-3319-4a68-9356-bb97de003c7a" xsi:nil="true"/>
    <Student_Groups xmlns="f3e57cc4-3319-4a68-9356-bb97de003c7a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81674E8BCAD4E82495C977E933569" ma:contentTypeVersion="36" ma:contentTypeDescription="Create a new document." ma:contentTypeScope="" ma:versionID="a43825b5c904fe2cd43ad17f7ff4b554">
  <xsd:schema xmlns:xsd="http://www.w3.org/2001/XMLSchema" xmlns:xs="http://www.w3.org/2001/XMLSchema" xmlns:p="http://schemas.microsoft.com/office/2006/metadata/properties" xmlns:ns3="f3e57cc4-3319-4a68-9356-bb97de003c7a" xmlns:ns4="10a7fd47-6e49-4404-828d-bbf89934d61e" targetNamespace="http://schemas.microsoft.com/office/2006/metadata/properties" ma:root="true" ma:fieldsID="fea422361cc4b11f3de0fcde457e4cf6" ns3:_="" ns4:_="">
    <xsd:import namespace="f3e57cc4-3319-4a68-9356-bb97de003c7a"/>
    <xsd:import namespace="10a7fd47-6e49-4404-828d-bbf89934d6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57cc4-3319-4a68-9356-bb97de003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7fd47-6e49-4404-828d-bbf89934d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F3342-D686-454D-A10B-BA39B38C36A0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3e57cc4-3319-4a68-9356-bb97de003c7a"/>
    <ds:schemaRef ds:uri="10a7fd47-6e49-4404-828d-bbf89934d61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BAB72E-B1B0-4B3C-A9E7-B09B75929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57cc4-3319-4a68-9356-bb97de003c7a"/>
    <ds:schemaRef ds:uri="10a7fd47-6e49-4404-828d-bbf89934d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840294-6BA2-472A-A69B-7107B721E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</Words>
  <Application>Microsoft Office PowerPoint</Application>
  <PresentationFormat>On-screen Show (16:9)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Brynn</dc:creator>
  <cp:lastModifiedBy>Wallace, Brynn</cp:lastModifiedBy>
  <cp:revision>9</cp:revision>
  <dcterms:modified xsi:type="dcterms:W3CDTF">2022-12-05T19:23:18Z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0x0101001B281674E8BCAD4E82495C977E933569</vt:lpwstr>
  </property>
</Properties>
</file>